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88"/>
    <p:restoredTop sz="94677"/>
  </p:normalViewPr>
  <p:slideViewPr>
    <p:cSldViewPr snapToGrid="0" snapToObjects="1">
      <p:cViewPr varScale="1">
        <p:scale>
          <a:sx n="67" d="100"/>
          <a:sy n="67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95C16D-377D-6642-BD21-7CDDDCD3F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F530E8E-1306-FD42-9DFF-69BC394FC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0E1417-C672-B343-9C11-E0B23BE1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6983B4-83F8-5248-B4D4-9AFDB705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1E7FEA-6D11-5745-984E-BEE2E175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5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870AC7-E7E7-3047-B595-14FF32B1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C6CCE9A-52DF-134A-A667-DAA5981C3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214A88-7668-CE4C-8157-D9804D9F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BE3702-B63A-2B42-A5F5-8CAF83F1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3476B7-A761-5447-87E1-AAAE5843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3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FD623E0-F6A6-ED49-AD49-2052FBBD2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EDFDDD3-969F-B84E-BEA9-B95ADC618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707C38-03B5-C145-A4B3-C9E61665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0553BC-C885-754C-B836-F4F8E645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F5BB3E-9771-8A48-9570-4E2B0F3E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DE206D-C91E-8744-9CC7-143C8834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06758C-E7A3-944D-AF78-09C9E2A64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04C3E9-AADA-774F-9E51-01D0195F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081DF2-9669-0943-AAF2-21BEDB2E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2B311-D722-D44E-A6F3-1973B0E8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5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54D867-BFD9-744F-823A-4DFF3BDD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22F914-96A3-E74A-B518-54D404064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A6E357-97D1-9B4E-8348-27D78055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70F0EB-3422-8D40-A3C5-B6500533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9C2B34-D111-EA4A-925A-C01D9995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1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38B239-9B4A-5D4F-8E62-7DCAEEC6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C37511-68B8-D449-AD04-B0DEEEFB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9F3CA04-43FB-144B-A52E-A3AA8209D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630D6D-466D-1949-88A9-E83E473C7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F2AA949-0698-D542-A4E6-40A322A0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858A55-B490-5F49-B300-ADBC4A09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6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E1544-51E7-F143-8F09-B21896AD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A951BBD-2487-DE48-AB24-D8200A7E5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B0E6F9-2135-7C4A-B1FB-210A523B2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0277B1F-F323-F74C-AF99-365300FD1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4991E4D-3827-E54B-8962-5D8F88FD9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1D08D60-B58A-3B49-816B-BB90C218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6AF5597-08FA-3047-8A68-0255B4D6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EC42D78-62B5-8444-9280-66D0B1EF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C3EE4-FB21-744C-8A25-14B39241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81C037-2565-9C49-99E0-5C7907F8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44E8E15-A386-7142-94AD-9594467E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F87F25-27D2-C245-A364-0D84D0AD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6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BB4977-D0F9-4249-BF6E-F7CF3EB0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B611E3D-6C1E-904F-AF81-3C5462B5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03504F-371A-3244-8B08-1E9EE6AA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496A14-3497-E84E-B8E5-DD93BDFE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D325D8-FD1B-384C-9127-179A4AC0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BD69BE0-35A7-9C4A-91DC-A097033C5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9CA2175-B6E2-4C47-9A2B-D7A94CD9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5B4111-5693-5742-806E-62F6209B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9CB951-A952-5247-AC76-B856A097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92E7F0-3D2C-DC4F-8699-C767B185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0AA942A-7DB9-5845-AB2D-40FFE1385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2D84F8-8E93-A84D-B6E6-44386EB9D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EE6022F-A034-884F-BC78-738067D0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A1DC6E5-19F4-3F42-B3A4-A41023A8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10E9A4-09DD-7E4D-87DE-0375C1EA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3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E681202-535D-CF40-88A0-CC2506AC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24650D2-99A8-3C41-96FA-19FC56178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370B11-91CA-1641-B94B-83A15B0A9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5AB-6993-9648-8462-DEF1835D3C46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F1D898-23F9-0240-AF33-638EB4F41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EABD7E-FD1C-9C46-ADFD-058DEED98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14E2F-A168-4C4E-B4E0-F184C2021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Brainzzler.com –</a:t>
            </a:r>
            <a:r>
              <a:rPr lang="bg-BG" dirty="0" smtClean="0"/>
              <a:t> сайт с тестове в ИТ - сферата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ECF0B8-3284-8143-B251-72707B7F72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Самуил Славчев</a:t>
            </a:r>
            <a:endParaRPr lang="en-US" dirty="0" smtClean="0"/>
          </a:p>
          <a:p>
            <a:r>
              <a:rPr lang="en-US" dirty="0" smtClean="0"/>
              <a:t>sami119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789747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84E305C-AA6B-924C-A5BF-D9D48B1C8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коментари от обратната връзка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C8B5714-DD5E-4444-B366-9CE72CA9F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i="1" dirty="0" smtClean="0"/>
              <a:t>Когато се логвам изгубвам интерес, още при регистрацията, поради липсата на бързи бутони за вход.</a:t>
            </a:r>
          </a:p>
          <a:p>
            <a:pPr marL="0" indent="0">
              <a:buNone/>
            </a:pPr>
            <a:r>
              <a:rPr lang="bg-BG" i="1" dirty="0" smtClean="0"/>
              <a:t>Интересен сайт с ясно изразена цел. Бих желал да го видя в по напреднал вариант</a:t>
            </a:r>
          </a:p>
          <a:p>
            <a:pPr marL="0" indent="0">
              <a:buNone/>
            </a:pPr>
            <a:r>
              <a:rPr lang="bg-BG" i="1" dirty="0" smtClean="0"/>
              <a:t>Този сайт определено ще ми е полезен при подготовка за контролни.</a:t>
            </a:r>
            <a:endParaRPr lang="bg-BG" i="1" dirty="0" smtClean="0"/>
          </a:p>
        </p:txBody>
      </p:sp>
    </p:spTree>
    <p:extLst>
      <p:ext uri="{BB962C8B-B14F-4D97-AF65-F5344CB8AC3E}">
        <p14:creationId xmlns:p14="http://schemas.microsoft.com/office/powerpoint/2010/main" val="74387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8E589F-720A-B943-8094-468499B0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5+ екрана на дигиталния прототип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38A67BD-E283-C643-9BBE-12202ACD7B6C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Добавете </a:t>
            </a:r>
            <a:r>
              <a:rPr lang="en-US" dirty="0"/>
              <a:t>.fig </a:t>
            </a:r>
            <a:r>
              <a:rPr lang="bg-BG" dirty="0"/>
              <a:t>файл към тази презентация в една папка, която архивирайте и предайте като проект. 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03BACE58-DCB5-9648-8869-D7F9B5E773A5}"/>
              </a:ext>
            </a:extLst>
          </p:cNvPr>
          <p:cNvSpPr txBox="1">
            <a:spLocks/>
          </p:cNvSpPr>
          <p:nvPr/>
        </p:nvSpPr>
        <p:spPr>
          <a:xfrm>
            <a:off x="838200" y="42202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10+ </a:t>
            </a:r>
            <a:r>
              <a:rPr lang="en-US" dirty="0"/>
              <a:t>Usability study / </a:t>
            </a:r>
            <a:r>
              <a:rPr lang="bg-BG" dirty="0"/>
              <a:t>Потребителски тест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xmlns="" id="{60B0ABC0-583C-C64F-AA5D-0F13C6FB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5810"/>
            <a:ext cx="10515600" cy="5284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https://cloud.indigo.design/study/run/40vkg8v9778n/</a:t>
            </a:r>
            <a:endParaRPr lang="en-US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4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84E305C-AA6B-924C-A5BF-D9D48B1C8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Поуки и заключения от теста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C8B5714-DD5E-4444-B366-9CE72CA9F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 smtClean="0"/>
              <a:t>Сайтът е структуриран по стандартните уеб модели и улеснява потребителите в тяхното пътешествие. Сайтът напълно решава проблемите на персоната. След проведения тест се разбира че потребителят лесно се ориентира. Възможно е разделянето на въпросите като тестове, и създаване на страница която да ги събира всички заедно. Също така е добре да се показва повече информация на потребителя за това какви отговори е дал и какви точки е получил.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7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Персона - Вики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138" y="1825626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ru-RU" sz="2300" i="1" dirty="0"/>
              <a:t>"Обичам много технологиите и имам желание да уча в тази сфера. Бих искал да мога да уча и да се забавлявам едновременно"</a:t>
            </a:r>
            <a:r>
              <a:rPr lang="ru-RU" sz="2300" dirty="0"/>
              <a:t> </a:t>
            </a:r>
            <a:endParaRPr lang="ru-RU" sz="2300" dirty="0"/>
          </a:p>
          <a:p>
            <a:pPr marL="0" indent="0">
              <a:buNone/>
            </a:pPr>
            <a:r>
              <a:rPr lang="bg-BG" sz="2300" dirty="0" smtClean="0"/>
              <a:t>За </a:t>
            </a:r>
            <a:r>
              <a:rPr lang="bg-BG" sz="2300" dirty="0"/>
              <a:t>мен: </a:t>
            </a:r>
          </a:p>
          <a:p>
            <a:pPr fontAlgn="base"/>
            <a:r>
              <a:rPr lang="bg-BG" sz="2300" dirty="0"/>
              <a:t>Възраст: 13 години </a:t>
            </a:r>
          </a:p>
          <a:p>
            <a:pPr fontAlgn="base"/>
            <a:r>
              <a:rPr lang="bg-BG" sz="2300" dirty="0"/>
              <a:t>Град: Варна </a:t>
            </a:r>
          </a:p>
          <a:p>
            <a:pPr fontAlgn="base"/>
            <a:r>
              <a:rPr lang="bg-BG" sz="2300" dirty="0"/>
              <a:t>Пол: Мъжки </a:t>
            </a:r>
            <a:endParaRPr lang="bg-BG" sz="2300" dirty="0" smtClean="0"/>
          </a:p>
          <a:p>
            <a:pPr marL="0" indent="0" fontAlgn="base">
              <a:buNone/>
            </a:pPr>
            <a:r>
              <a:rPr lang="bg-BG" sz="2300" dirty="0"/>
              <a:t>Кратка биография: </a:t>
            </a:r>
          </a:p>
          <a:p>
            <a:pPr fontAlgn="base"/>
            <a:r>
              <a:rPr lang="bg-BG" sz="2300" dirty="0"/>
              <a:t>Обичам математика, дизайн и всичко в сферата на технологиите. Обичам да играя игри. </a:t>
            </a:r>
            <a:endParaRPr lang="bg-BG" sz="2300" dirty="0" smtClean="0"/>
          </a:p>
          <a:p>
            <a:pPr marL="0" indent="0" fontAlgn="base">
              <a:buNone/>
            </a:pPr>
            <a:r>
              <a:rPr lang="bg-BG" sz="2300" dirty="0"/>
              <a:t>Умения: </a:t>
            </a:r>
          </a:p>
          <a:p>
            <a:pPr fontAlgn="base"/>
            <a:r>
              <a:rPr lang="bg-BG" sz="2300" dirty="0"/>
              <a:t>Мога да използвам пълноценно, интернет за да откривам информация  </a:t>
            </a:r>
          </a:p>
          <a:p>
            <a:pPr fontAlgn="base"/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351338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bg-BG" sz="2400" dirty="0"/>
              <a:t>Мотивация: </a:t>
            </a:r>
          </a:p>
          <a:p>
            <a:pPr fontAlgn="base"/>
            <a:r>
              <a:rPr lang="bg-BG" sz="2400" dirty="0"/>
              <a:t>искам да уча в ИТ - сферата. </a:t>
            </a:r>
          </a:p>
          <a:p>
            <a:pPr fontAlgn="base"/>
            <a:r>
              <a:rPr lang="bg-BG" sz="2400" dirty="0"/>
              <a:t>Искам да имам време да играя игри, освен да уча </a:t>
            </a:r>
            <a:endParaRPr lang="bg-BG" sz="2400" dirty="0"/>
          </a:p>
          <a:p>
            <a:pPr marL="0" indent="0" fontAlgn="base">
              <a:buNone/>
            </a:pPr>
            <a:r>
              <a:rPr lang="bg-BG" sz="2400" dirty="0" smtClean="0"/>
              <a:t>Нуждая </a:t>
            </a:r>
            <a:r>
              <a:rPr lang="bg-BG" sz="2400" dirty="0"/>
              <a:t>се от: </a:t>
            </a:r>
          </a:p>
          <a:p>
            <a:pPr fontAlgn="base"/>
            <a:r>
              <a:rPr lang="bg-BG" sz="2400" dirty="0"/>
              <a:t>Бързо и лесно намиране на информация </a:t>
            </a:r>
          </a:p>
          <a:p>
            <a:pPr fontAlgn="base"/>
            <a:r>
              <a:rPr lang="bg-BG" sz="2400" dirty="0"/>
              <a:t>Тестване на знанията ми </a:t>
            </a:r>
          </a:p>
          <a:p>
            <a:pPr fontAlgn="base"/>
            <a:r>
              <a:rPr lang="bg-BG" sz="2400" dirty="0"/>
              <a:t>Платформа която да събира любимите ми игри заедно. </a:t>
            </a:r>
            <a:endParaRPr lang="bg-BG" sz="2400" dirty="0" smtClean="0"/>
          </a:p>
          <a:p>
            <a:pPr marL="0" indent="0" fontAlgn="base">
              <a:buNone/>
            </a:pPr>
            <a:r>
              <a:rPr lang="bg-BG" sz="2400" dirty="0"/>
              <a:t>Проблем: </a:t>
            </a:r>
          </a:p>
          <a:p>
            <a:pPr fontAlgn="base"/>
            <a:r>
              <a:rPr lang="bg-BG" sz="2400" dirty="0"/>
              <a:t>Нямам време да търся в интернет за информация и тестове на знанията ми. </a:t>
            </a:r>
          </a:p>
          <a:p>
            <a:pPr fontAlgn="base"/>
            <a:r>
              <a:rPr lang="bg-BG" sz="2400" dirty="0"/>
              <a:t>Нямам достатъчно мотивация да уча, защото игрите ми вземат цялото време.</a:t>
            </a:r>
          </a:p>
          <a:p>
            <a:pPr fontAlgn="base"/>
            <a:endParaRPr lang="bg-BG" sz="2400" dirty="0"/>
          </a:p>
          <a:p>
            <a:pPr fontAlgn="base"/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399763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71F80E-CBD2-E944-BBD0-528CC51E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Персона - Вики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7E090EB-D869-D842-ADF7-E95F6B324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8437"/>
            <a:ext cx="5181600" cy="5032375"/>
          </a:xfrm>
        </p:spPr>
        <p:txBody>
          <a:bodyPr/>
          <a:lstStyle/>
          <a:p>
            <a:pPr marL="0" indent="0" fontAlgn="base">
              <a:buNone/>
            </a:pPr>
            <a:endParaRPr lang="bg-BG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6" b="7917"/>
          <a:stretch/>
        </p:blipFill>
        <p:spPr>
          <a:xfrm>
            <a:off x="5114289" y="100754"/>
            <a:ext cx="6577648" cy="6833446"/>
          </a:xfrm>
        </p:spPr>
      </p:pic>
    </p:spTree>
    <p:extLst>
      <p:ext uri="{BB962C8B-B14F-4D97-AF65-F5344CB8AC3E}">
        <p14:creationId xmlns:p14="http://schemas.microsoft.com/office/powerpoint/2010/main" val="321544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D69DBD29-0A90-F941-86AC-774A2F74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bg-BG" dirty="0"/>
              <a:t>потребителски сценария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735E134-5911-A54F-999F-4273E0BB6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 smtClean="0"/>
              <a:t>Като ученик,</a:t>
            </a:r>
            <a:r>
              <a:rPr lang="bg-BG" dirty="0" smtClean="0"/>
              <a:t> утре имам контролно по ИТ,  но материала е обемен и нямам време да го науча.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9485E1BE-487D-904E-A28D-CF0E191525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 smtClean="0"/>
              <a:t>Като ученик, искам да уча в ИТ – сферата но нямам мотивация да започна, тъй като много обичам да играя игри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7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99E1834-DB81-624D-B4D5-AA00AB6A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Потребителско пътешествие</a:t>
            </a:r>
            <a:r>
              <a:rPr lang="en-US" dirty="0"/>
              <a:t> </a:t>
            </a:r>
            <a:r>
              <a:rPr lang="bg-BG" dirty="0"/>
              <a:t>/</a:t>
            </a:r>
            <a:r>
              <a:rPr lang="en-US" dirty="0"/>
              <a:t> User journey</a:t>
            </a:r>
          </a:p>
        </p:txBody>
      </p:sp>
      <p:pic>
        <p:nvPicPr>
          <p:cNvPr id="1026" name="Picture 2" descr="https://lh3.googleusercontent.com/N3WktoXpENT8wYbc0t8dHRHTuktTxFPSVcHxUHn50QPXfiukR40eU5WefYb0JyvSpH3JGQTExIp3UUhhA2tKcgCKFHN9HTdTEdD7Gi2T4m1ZejrSgHNJm4CrtG5NXRooonCs1IeZRd2HLbVTDNYvKiHLcFLB9jV8BCWnZdC3GYzSi9ccQQgWbWtO1_XcWI9OespG2GiBW0ejy-ftaqHoRBHUynwUKh_hHpNf8UmPGkvHLGIE7iAQpo2LSxye90CfgpvpUayxhHOCPie4_IHWyp_vg5We6odPV9JZ08Lx-KMG_PLWUzZlY5jiJN9CN1o1oZ1V3Z-Y41Q8Dex56VLXY4k6cc2q8aOqpE6qcGd1w5OA7RFNRu38vunTLeCHat8rrbIoCXgB4De6Lu5vHsI3dyR2W-RbK-MYajsG36Exx1fmVGw9NJTK5Dgy_lWBOU7WuW67nB7rrKSfzL1UkFBsmC1yuEFkX1A9OXtCC7toQAUoKyGzIdpNfqhpQ_YL6Dt8I7mTTs7n3kRlkclLI_QGNiaq3FjttxExdDvm1dJXQbxjEZce5__Veo68rlqnWb_UgS6Z14UnG2wmLKxf4Hn5tnUPnNj5BeDKrGiWcv0-wq7-a8I4eTFEaJgbdreEz-pMemc1Tyvp-SILXgzeJeWQDuwFtGbNQ4g=w1479-h110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50" y="1690688"/>
            <a:ext cx="6484810" cy="486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3" y="1690688"/>
            <a:ext cx="6475415" cy="4856562"/>
          </a:xfrm>
        </p:spPr>
      </p:pic>
    </p:spTree>
    <p:extLst>
      <p:ext uri="{BB962C8B-B14F-4D97-AF65-F5344CB8AC3E}">
        <p14:creationId xmlns:p14="http://schemas.microsoft.com/office/powerpoint/2010/main" val="223994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0" t="22328" r="3853" b="14478"/>
          <a:stretch/>
        </p:blipFill>
        <p:spPr>
          <a:xfrm rot="10800000">
            <a:off x="-1" y="1200285"/>
            <a:ext cx="5911994" cy="565771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0" b="17512"/>
          <a:stretch/>
        </p:blipFill>
        <p:spPr>
          <a:xfrm>
            <a:off x="5911993" y="1166811"/>
            <a:ext cx="6280007" cy="5691188"/>
          </a:xfrm>
        </p:spPr>
      </p:pic>
    </p:spTree>
    <p:extLst>
      <p:ext uri="{BB962C8B-B14F-4D97-AF65-F5344CB8AC3E}">
        <p14:creationId xmlns:p14="http://schemas.microsoft.com/office/powerpoint/2010/main" val="164671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172075" cy="689609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8" r="22518"/>
          <a:stretch/>
        </p:blipFill>
        <p:spPr>
          <a:xfrm>
            <a:off x="6215063" y="3698"/>
            <a:ext cx="5919786" cy="6822805"/>
          </a:xfrm>
        </p:spPr>
      </p:pic>
    </p:spTree>
    <p:extLst>
      <p:ext uri="{BB962C8B-B14F-4D97-AF65-F5344CB8AC3E}">
        <p14:creationId xmlns:p14="http://schemas.microsoft.com/office/powerpoint/2010/main" val="398259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92880-7647-874D-9468-D2867929A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5+ екрана от хартиения ви прототип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t="12848" r="14982" b="17299"/>
          <a:stretch/>
        </p:blipFill>
        <p:spPr>
          <a:xfrm>
            <a:off x="-85725" y="2167947"/>
            <a:ext cx="6121751" cy="469005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13992" r="16752" b="13116"/>
          <a:stretch/>
        </p:blipFill>
        <p:spPr>
          <a:xfrm rot="5400000">
            <a:off x="6770863" y="1436863"/>
            <a:ext cx="4686300" cy="6155974"/>
          </a:xfrm>
        </p:spPr>
      </p:pic>
    </p:spTree>
    <p:extLst>
      <p:ext uri="{BB962C8B-B14F-4D97-AF65-F5344CB8AC3E}">
        <p14:creationId xmlns:p14="http://schemas.microsoft.com/office/powerpoint/2010/main" val="37965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12595" r="11576" b="13314"/>
          <a:stretch/>
        </p:blipFill>
        <p:spPr>
          <a:xfrm rot="5400000">
            <a:off x="443912" y="340715"/>
            <a:ext cx="5544737" cy="643256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233" r="9418"/>
          <a:stretch/>
        </p:blipFill>
        <p:spPr>
          <a:xfrm rot="16200000">
            <a:off x="6147600" y="813597"/>
            <a:ext cx="6329362" cy="5759442"/>
          </a:xfrm>
        </p:spPr>
      </p:pic>
    </p:spTree>
    <p:extLst>
      <p:ext uri="{BB962C8B-B14F-4D97-AF65-F5344CB8AC3E}">
        <p14:creationId xmlns:p14="http://schemas.microsoft.com/office/powerpoint/2010/main" val="248520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268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Brainzzler.com – сайт с тестове в ИТ - сферата</vt:lpstr>
      <vt:lpstr>Персона - Вики</vt:lpstr>
      <vt:lpstr>Персона - Вики</vt:lpstr>
      <vt:lpstr>2 потребителски сценария</vt:lpstr>
      <vt:lpstr>Потребителско пътешествие / User journey</vt:lpstr>
      <vt:lpstr>PowerPoint Presentation</vt:lpstr>
      <vt:lpstr>PowerPoint Presentation</vt:lpstr>
      <vt:lpstr>5+ екрана от хартиения ви прототип</vt:lpstr>
      <vt:lpstr>PowerPoint Presentation</vt:lpstr>
      <vt:lpstr>Основни коментари от обратната връзка</vt:lpstr>
      <vt:lpstr>5+ екрана на дигиталния прототип</vt:lpstr>
      <vt:lpstr>Поуки и заключения от теста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ИЗБРАН ПРОБЛЕМ</dc:title>
  <dc:creator>Stefan Ivanov</dc:creator>
  <cp:lastModifiedBy>Sami119</cp:lastModifiedBy>
  <cp:revision>8</cp:revision>
  <dcterms:created xsi:type="dcterms:W3CDTF">2019-02-25T07:24:13Z</dcterms:created>
  <dcterms:modified xsi:type="dcterms:W3CDTF">2019-03-10T21:44:56Z</dcterms:modified>
</cp:coreProperties>
</file>